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1d173166e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1d173166e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1d173166e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1d173166e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1d173166ef_0_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1d173166ef_0_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1d173166ef_0_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1d173166ef_0_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1d173166ef_0_8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1d173166ef_0_8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1d173166ef_0_8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1d173166ef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d173166ef_0_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1d173166ef_0_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1d173166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1d173166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1d173166e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1d173166e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d173166e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1d173166e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d173166e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1d173166e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d173166e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1d173166e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d173166e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d173166e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d173166e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1d173166e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d173166e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1d173166e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jpg"/><Relationship Id="rId4" Type="http://schemas.openxmlformats.org/officeDocument/2006/relationships/image" Target="../media/image39.png"/><Relationship Id="rId5" Type="http://schemas.openxmlformats.org/officeDocument/2006/relationships/image" Target="../media/image34.png"/><Relationship Id="rId6" Type="http://schemas.openxmlformats.org/officeDocument/2006/relationships/image" Target="../media/image3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15.png"/><Relationship Id="rId6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.png"/><Relationship Id="rId4" Type="http://schemas.openxmlformats.org/officeDocument/2006/relationships/image" Target="../media/image35.png"/><Relationship Id="rId5" Type="http://schemas.openxmlformats.org/officeDocument/2006/relationships/image" Target="../media/image3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8.png"/><Relationship Id="rId5" Type="http://schemas.openxmlformats.org/officeDocument/2006/relationships/image" Target="../media/image1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10" Type="http://schemas.openxmlformats.org/officeDocument/2006/relationships/image" Target="../media/image30.png"/><Relationship Id="rId9" Type="http://schemas.openxmlformats.org/officeDocument/2006/relationships/image" Target="../media/image3.jpg"/><Relationship Id="rId5" Type="http://schemas.openxmlformats.org/officeDocument/2006/relationships/image" Target="../media/image5.jpg"/><Relationship Id="rId6" Type="http://schemas.openxmlformats.org/officeDocument/2006/relationships/image" Target="../media/image15.png"/><Relationship Id="rId7" Type="http://schemas.openxmlformats.org/officeDocument/2006/relationships/image" Target="../media/image11.png"/><Relationship Id="rId8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13.png"/><Relationship Id="rId5" Type="http://schemas.openxmlformats.org/officeDocument/2006/relationships/image" Target="../media/image15.png"/><Relationship Id="rId6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jpg"/><Relationship Id="rId4" Type="http://schemas.openxmlformats.org/officeDocument/2006/relationships/image" Target="../media/image21.png"/><Relationship Id="rId5" Type="http://schemas.openxmlformats.org/officeDocument/2006/relationships/image" Target="../media/image17.jpg"/><Relationship Id="rId6" Type="http://schemas.openxmlformats.org/officeDocument/2006/relationships/image" Target="../media/image40.jpg"/><Relationship Id="rId7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29.png"/><Relationship Id="rId5" Type="http://schemas.openxmlformats.org/officeDocument/2006/relationships/image" Target="../media/image14.png"/><Relationship Id="rId6" Type="http://schemas.openxmlformats.org/officeDocument/2006/relationships/image" Target="../media/image16.png"/><Relationship Id="rId7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68850"/>
            <a:ext cx="8520600" cy="18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Detección de personas para rescate marítimo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2925" y="2453975"/>
            <a:ext cx="3429375" cy="23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453975"/>
            <a:ext cx="3496076" cy="23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5">
            <a:alphaModFix/>
          </a:blip>
          <a:srcRect b="30483" l="32283" r="32155" t="13889"/>
          <a:stretch/>
        </p:blipFill>
        <p:spPr>
          <a:xfrm>
            <a:off x="3030988" y="2237238"/>
            <a:ext cx="3082025" cy="211662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5443613" y="4451700"/>
            <a:ext cx="334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RAUL CALATAYUD FERRE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FILTROS DE IMÁGENES</a:t>
            </a:r>
            <a:endParaRPr/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6405" y="1802925"/>
            <a:ext cx="3251186" cy="290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2"/>
          <p:cNvSpPr txBox="1"/>
          <p:nvPr>
            <p:ph idx="1" type="body"/>
          </p:nvPr>
        </p:nvSpPr>
        <p:spPr>
          <a:xfrm>
            <a:off x="311700" y="1152475"/>
            <a:ext cx="4260300" cy="5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FILTRO TEMPORAL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67" name="Google Shape;167;p22"/>
          <p:cNvSpPr txBox="1"/>
          <p:nvPr>
            <p:ph idx="1" type="body"/>
          </p:nvPr>
        </p:nvSpPr>
        <p:spPr>
          <a:xfrm>
            <a:off x="4572000" y="115247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1"/>
                </a:solidFill>
              </a:rPr>
              <a:t>FILTRO DE SOLAPES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SIMULACIÓN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3"/>
          <p:cNvPicPr preferRelativeResize="0"/>
          <p:nvPr/>
        </p:nvPicPr>
        <p:blipFill rotWithShape="1">
          <a:blip r:embed="rId3">
            <a:alphaModFix/>
          </a:blip>
          <a:srcRect b="45995" l="26217" r="27526" t="0"/>
          <a:stretch/>
        </p:blipFill>
        <p:spPr>
          <a:xfrm>
            <a:off x="705263" y="1795625"/>
            <a:ext cx="1449500" cy="78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8854" y="1017713"/>
            <a:ext cx="662325" cy="72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4150" y="436375"/>
            <a:ext cx="4766725" cy="2092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01375" y="2638650"/>
            <a:ext cx="4361577" cy="231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</a:t>
            </a:r>
            <a:endParaRPr/>
          </a:p>
        </p:txBody>
      </p:sp>
      <p:sp>
        <p:nvSpPr>
          <p:cNvPr id="182" name="Google Shape;18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62363">
            <a:off x="6606634" y="396573"/>
            <a:ext cx="1305710" cy="130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 rotWithShape="1">
          <a:blip r:embed="rId4">
            <a:alphaModFix/>
          </a:blip>
          <a:srcRect b="0" l="23867" r="0" t="0"/>
          <a:stretch/>
        </p:blipFill>
        <p:spPr>
          <a:xfrm>
            <a:off x="3316300" y="768400"/>
            <a:ext cx="2108550" cy="7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16300" y="2013800"/>
            <a:ext cx="2108550" cy="11158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4"/>
          <p:cNvCxnSpPr/>
          <p:nvPr/>
        </p:nvCxnSpPr>
        <p:spPr>
          <a:xfrm flipH="1">
            <a:off x="5490850" y="946375"/>
            <a:ext cx="1176600" cy="2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" name="Google Shape;187;p24"/>
          <p:cNvCxnSpPr/>
          <p:nvPr/>
        </p:nvCxnSpPr>
        <p:spPr>
          <a:xfrm>
            <a:off x="3941575" y="1486400"/>
            <a:ext cx="0" cy="48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p24"/>
          <p:cNvSpPr txBox="1"/>
          <p:nvPr/>
        </p:nvSpPr>
        <p:spPr>
          <a:xfrm>
            <a:off x="969375" y="3402750"/>
            <a:ext cx="2108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/>
              <a:t>Filtrado del etiquetado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9274" y="3402742"/>
            <a:ext cx="2108550" cy="12066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4"/>
          <p:cNvCxnSpPr>
            <a:stCxn id="185" idx="1"/>
            <a:endCxn id="188" idx="0"/>
          </p:cNvCxnSpPr>
          <p:nvPr/>
        </p:nvCxnSpPr>
        <p:spPr>
          <a:xfrm flipH="1">
            <a:off x="2023600" y="2571745"/>
            <a:ext cx="1292700" cy="83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24"/>
          <p:cNvCxnSpPr>
            <a:stCxn id="185" idx="3"/>
            <a:endCxn id="189" idx="0"/>
          </p:cNvCxnSpPr>
          <p:nvPr/>
        </p:nvCxnSpPr>
        <p:spPr>
          <a:xfrm>
            <a:off x="5424850" y="2571745"/>
            <a:ext cx="1308600" cy="83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24"/>
          <p:cNvCxnSpPr/>
          <p:nvPr/>
        </p:nvCxnSpPr>
        <p:spPr>
          <a:xfrm rot="10800000">
            <a:off x="4734500" y="1502900"/>
            <a:ext cx="0" cy="45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" name="Google Shape;193;p24"/>
          <p:cNvCxnSpPr/>
          <p:nvPr/>
        </p:nvCxnSpPr>
        <p:spPr>
          <a:xfrm flipH="1" rot="10800000">
            <a:off x="5567050" y="1048888"/>
            <a:ext cx="1166400" cy="23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FILTRADO DE IMÁGENES</a:t>
            </a:r>
            <a:endParaRPr/>
          </a:p>
        </p:txBody>
      </p:sp>
      <p:sp>
        <p:nvSpPr>
          <p:cNvPr id="199" name="Google Shape;199;p25"/>
          <p:cNvSpPr txBox="1"/>
          <p:nvPr>
            <p:ph idx="1" type="body"/>
          </p:nvPr>
        </p:nvSpPr>
        <p:spPr>
          <a:xfrm>
            <a:off x="311688" y="10177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FILTRO TEMPORAL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200" name="Google Shape;200;p25"/>
          <p:cNvSpPr txBox="1"/>
          <p:nvPr>
            <p:ph idx="1" type="body"/>
          </p:nvPr>
        </p:nvSpPr>
        <p:spPr>
          <a:xfrm>
            <a:off x="4572000" y="960600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1"/>
                </a:solidFill>
              </a:rPr>
              <a:t>FILTRO DE SOLAPES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022" y="1488775"/>
            <a:ext cx="2877675" cy="123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2622" y="1488772"/>
            <a:ext cx="2859062" cy="123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1363" y="2810778"/>
            <a:ext cx="3681275" cy="20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RED YOLO</a:t>
            </a:r>
            <a:endParaRPr/>
          </a:p>
        </p:txBody>
      </p:sp>
      <p:sp>
        <p:nvSpPr>
          <p:cNvPr id="209" name="Google Shape;20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663" y="1237412"/>
            <a:ext cx="2924175" cy="152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663" y="3405686"/>
            <a:ext cx="2924175" cy="754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03100" y="1167875"/>
            <a:ext cx="50292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SIMULACIÓN</a:t>
            </a:r>
            <a:endParaRPr/>
          </a:p>
        </p:txBody>
      </p:sp>
      <p:sp>
        <p:nvSpPr>
          <p:cNvPr id="218" name="Google Shape;21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950" y="1440612"/>
            <a:ext cx="6476101" cy="284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225" name="Google Shape;225;p28"/>
          <p:cNvSpPr txBox="1"/>
          <p:nvPr>
            <p:ph idx="1" type="body"/>
          </p:nvPr>
        </p:nvSpPr>
        <p:spPr>
          <a:xfrm>
            <a:off x="311700" y="1474075"/>
            <a:ext cx="8520600" cy="30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s">
                <a:solidFill>
                  <a:schemeClr val="dk1"/>
                </a:solidFill>
              </a:rPr>
              <a:t>Red con 60% de acierto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s">
                <a:solidFill>
                  <a:schemeClr val="dk1"/>
                </a:solidFill>
              </a:rPr>
              <a:t>Dataset propio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s">
                <a:solidFill>
                  <a:schemeClr val="dk1"/>
                </a:solidFill>
              </a:rPr>
              <a:t>Simulación del comportamiento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26" name="Google Shape;22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00" y="1401275"/>
            <a:ext cx="527150" cy="52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3375" y="2356700"/>
            <a:ext cx="527150" cy="52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4850" y="3307350"/>
            <a:ext cx="527150" cy="52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8"/>
          <p:cNvSpPr/>
          <p:nvPr/>
        </p:nvSpPr>
        <p:spPr>
          <a:xfrm>
            <a:off x="4911950" y="1498450"/>
            <a:ext cx="3675600" cy="22563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8"/>
          <p:cNvSpPr txBox="1"/>
          <p:nvPr/>
        </p:nvSpPr>
        <p:spPr>
          <a:xfrm>
            <a:off x="5027150" y="2164900"/>
            <a:ext cx="3445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¿FUTURAS MEJORAS O APLICACIONES?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Motivación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Objetivos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Estado del Arte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Metodologías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Desarrollo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Resultados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Conclusión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Vídeo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MOTIVACIÓN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5175" y="1152475"/>
            <a:ext cx="5533651" cy="374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496350"/>
            <a:ext cx="8520600" cy="30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s">
                <a:solidFill>
                  <a:schemeClr val="dk1"/>
                </a:solidFill>
              </a:rPr>
              <a:t>Sistema de detección (60%)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s">
                <a:solidFill>
                  <a:schemeClr val="dk1"/>
                </a:solidFill>
              </a:rPr>
              <a:t>Dataset propio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s">
                <a:solidFill>
                  <a:schemeClr val="dk1"/>
                </a:solidFill>
              </a:rPr>
              <a:t>Simulación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1375" y="2761775"/>
            <a:ext cx="4512625" cy="239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7075" y="0"/>
            <a:ext cx="3926925" cy="2090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75775" y="1400050"/>
            <a:ext cx="2896550" cy="234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ESTADO DEL ARTE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758700"/>
            <a:ext cx="8520600" cy="28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s">
                <a:solidFill>
                  <a:schemeClr val="dk1"/>
                </a:solidFill>
              </a:rPr>
              <a:t>Proyecto Albatross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s">
                <a:solidFill>
                  <a:schemeClr val="dk1"/>
                </a:solidFill>
              </a:rPr>
              <a:t>Da-Jian Innovations Science and Technology (DJI)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s">
                <a:solidFill>
                  <a:schemeClr val="dk1"/>
                </a:solidFill>
              </a:rPr>
              <a:t>AeroHyb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0437" y="1110400"/>
            <a:ext cx="2223037" cy="146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0685" y="1110400"/>
            <a:ext cx="2247539" cy="146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7002" y="3254027"/>
            <a:ext cx="2776584" cy="146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1450" y="3065100"/>
            <a:ext cx="1550550" cy="13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type="title"/>
          </p:nvPr>
        </p:nvSpPr>
        <p:spPr>
          <a:xfrm>
            <a:off x="470300" y="659250"/>
            <a:ext cx="836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120"/>
              <a:t>METODOLOGÍAS</a:t>
            </a:r>
            <a:endParaRPr sz="3120"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3000" y="3174275"/>
            <a:ext cx="1357625" cy="678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300" y="3078725"/>
            <a:ext cx="17240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53975" y="1910773"/>
            <a:ext cx="2387450" cy="126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40645" y="3853100"/>
            <a:ext cx="862025" cy="8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4138" y="1910772"/>
            <a:ext cx="2076362" cy="116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24897" y="2064002"/>
            <a:ext cx="2387450" cy="1110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890682" y="3108653"/>
            <a:ext cx="1255884" cy="136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62363">
            <a:off x="6606634" y="396573"/>
            <a:ext cx="1305710" cy="130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 b="0" l="23867" r="0" t="0"/>
          <a:stretch/>
        </p:blipFill>
        <p:spPr>
          <a:xfrm>
            <a:off x="3316300" y="768400"/>
            <a:ext cx="2108550" cy="7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16300" y="2013800"/>
            <a:ext cx="2108550" cy="11158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19"/>
          <p:cNvCxnSpPr/>
          <p:nvPr/>
        </p:nvCxnSpPr>
        <p:spPr>
          <a:xfrm flipH="1">
            <a:off x="5490850" y="946375"/>
            <a:ext cx="1176600" cy="20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" name="Google Shape;114;p19"/>
          <p:cNvCxnSpPr/>
          <p:nvPr/>
        </p:nvCxnSpPr>
        <p:spPr>
          <a:xfrm>
            <a:off x="3941575" y="1486400"/>
            <a:ext cx="0" cy="48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" name="Google Shape;115;p19"/>
          <p:cNvSpPr txBox="1"/>
          <p:nvPr/>
        </p:nvSpPr>
        <p:spPr>
          <a:xfrm>
            <a:off x="981500" y="3498188"/>
            <a:ext cx="2108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/>
              <a:t>Filtrado del etiquetado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9274" y="3402742"/>
            <a:ext cx="2108550" cy="12066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19"/>
          <p:cNvCxnSpPr>
            <a:stCxn id="112" idx="1"/>
            <a:endCxn id="115" idx="0"/>
          </p:cNvCxnSpPr>
          <p:nvPr/>
        </p:nvCxnSpPr>
        <p:spPr>
          <a:xfrm flipH="1">
            <a:off x="2035900" y="2571745"/>
            <a:ext cx="1280400" cy="92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" name="Google Shape;118;p19"/>
          <p:cNvCxnSpPr>
            <a:stCxn id="112" idx="3"/>
            <a:endCxn id="116" idx="0"/>
          </p:cNvCxnSpPr>
          <p:nvPr/>
        </p:nvCxnSpPr>
        <p:spPr>
          <a:xfrm>
            <a:off x="5424850" y="2571745"/>
            <a:ext cx="1308600" cy="83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" name="Google Shape;119;p19"/>
          <p:cNvCxnSpPr/>
          <p:nvPr/>
        </p:nvCxnSpPr>
        <p:spPr>
          <a:xfrm rot="10800000">
            <a:off x="4734500" y="1502900"/>
            <a:ext cx="0" cy="45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19"/>
          <p:cNvCxnSpPr/>
          <p:nvPr/>
        </p:nvCxnSpPr>
        <p:spPr>
          <a:xfrm flipH="1" rot="10800000">
            <a:off x="5567050" y="1048888"/>
            <a:ext cx="1166400" cy="23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DATASET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569100" y="1388975"/>
            <a:ext cx="1674054" cy="93409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0"/>
          <p:cNvSpPr/>
          <p:nvPr/>
        </p:nvSpPr>
        <p:spPr>
          <a:xfrm>
            <a:off x="2686675" y="1388975"/>
            <a:ext cx="1674054" cy="93409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0"/>
          <p:cNvSpPr/>
          <p:nvPr/>
        </p:nvSpPr>
        <p:spPr>
          <a:xfrm>
            <a:off x="2686675" y="3257175"/>
            <a:ext cx="1674054" cy="93409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4700400" y="2323075"/>
            <a:ext cx="1674054" cy="93409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0"/>
          <p:cNvSpPr/>
          <p:nvPr/>
        </p:nvSpPr>
        <p:spPr>
          <a:xfrm>
            <a:off x="6903500" y="2323075"/>
            <a:ext cx="1674054" cy="934092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0"/>
          <p:cNvSpPr txBox="1"/>
          <p:nvPr/>
        </p:nvSpPr>
        <p:spPr>
          <a:xfrm>
            <a:off x="738925" y="1563525"/>
            <a:ext cx="1334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BÚSQUEDA DE DATASETS</a:t>
            </a:r>
            <a:endParaRPr sz="1300"/>
          </a:p>
        </p:txBody>
      </p:sp>
      <p:sp>
        <p:nvSpPr>
          <p:cNvPr id="133" name="Google Shape;133;p20"/>
          <p:cNvSpPr txBox="1"/>
          <p:nvPr/>
        </p:nvSpPr>
        <p:spPr>
          <a:xfrm>
            <a:off x="2856500" y="1563525"/>
            <a:ext cx="1334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VICTIMS ON OCEAN</a:t>
            </a:r>
            <a:endParaRPr sz="1300"/>
          </a:p>
        </p:txBody>
      </p:sp>
      <p:sp>
        <p:nvSpPr>
          <p:cNvPr id="134" name="Google Shape;134;p20"/>
          <p:cNvSpPr txBox="1"/>
          <p:nvPr/>
        </p:nvSpPr>
        <p:spPr>
          <a:xfrm>
            <a:off x="2856500" y="3431725"/>
            <a:ext cx="1334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BÚSQUEDA DE IMÁGENES</a:t>
            </a:r>
            <a:endParaRPr sz="1300"/>
          </a:p>
        </p:txBody>
      </p:sp>
      <p:sp>
        <p:nvSpPr>
          <p:cNvPr id="135" name="Google Shape;135;p20"/>
          <p:cNvSpPr txBox="1"/>
          <p:nvPr/>
        </p:nvSpPr>
        <p:spPr>
          <a:xfrm>
            <a:off x="4870225" y="2497625"/>
            <a:ext cx="1334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PSEUDO -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LABELLING</a:t>
            </a:r>
            <a:endParaRPr sz="1300"/>
          </a:p>
        </p:txBody>
      </p:sp>
      <p:sp>
        <p:nvSpPr>
          <p:cNvPr id="136" name="Google Shape;136;p20"/>
          <p:cNvSpPr txBox="1"/>
          <p:nvPr/>
        </p:nvSpPr>
        <p:spPr>
          <a:xfrm>
            <a:off x="7073325" y="2497625"/>
            <a:ext cx="1334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DATASET FINAL</a:t>
            </a:r>
            <a:endParaRPr sz="1300"/>
          </a:p>
        </p:txBody>
      </p:sp>
      <p:cxnSp>
        <p:nvCxnSpPr>
          <p:cNvPr id="137" name="Google Shape;137;p20"/>
          <p:cNvCxnSpPr>
            <a:stCxn id="127" idx="3"/>
            <a:endCxn id="128" idx="1"/>
          </p:cNvCxnSpPr>
          <p:nvPr/>
        </p:nvCxnSpPr>
        <p:spPr>
          <a:xfrm>
            <a:off x="2243154" y="1856021"/>
            <a:ext cx="44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20"/>
          <p:cNvCxnSpPr>
            <a:stCxn id="128" idx="3"/>
            <a:endCxn id="130" idx="0"/>
          </p:cNvCxnSpPr>
          <p:nvPr/>
        </p:nvCxnSpPr>
        <p:spPr>
          <a:xfrm>
            <a:off x="4360729" y="1856021"/>
            <a:ext cx="1176600" cy="4671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20"/>
          <p:cNvCxnSpPr>
            <a:endCxn id="130" idx="2"/>
          </p:cNvCxnSpPr>
          <p:nvPr/>
        </p:nvCxnSpPr>
        <p:spPr>
          <a:xfrm flipH="1" rot="10800000">
            <a:off x="4365927" y="3257167"/>
            <a:ext cx="1171500" cy="4734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" name="Google Shape;140;p20"/>
          <p:cNvCxnSpPr>
            <a:endCxn id="131" idx="1"/>
          </p:cNvCxnSpPr>
          <p:nvPr/>
        </p:nvCxnSpPr>
        <p:spPr>
          <a:xfrm flipH="1" rot="10800000">
            <a:off x="6392000" y="2790121"/>
            <a:ext cx="5115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1" name="Google Shape;141;p20"/>
          <p:cNvPicPr preferRelativeResize="0"/>
          <p:nvPr/>
        </p:nvPicPr>
        <p:blipFill rotWithShape="1">
          <a:blip r:embed="rId3">
            <a:alphaModFix/>
          </a:blip>
          <a:srcRect b="0" l="49274" r="0" t="0"/>
          <a:stretch/>
        </p:blipFill>
        <p:spPr>
          <a:xfrm>
            <a:off x="1395613" y="2377588"/>
            <a:ext cx="1030200" cy="82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 rotWithShape="1">
          <a:blip r:embed="rId4">
            <a:alphaModFix/>
          </a:blip>
          <a:srcRect b="5950" l="50310" r="0" t="13195"/>
          <a:stretch/>
        </p:blipFill>
        <p:spPr>
          <a:xfrm>
            <a:off x="1347088" y="3257175"/>
            <a:ext cx="907277" cy="83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75" y="2694325"/>
            <a:ext cx="1141726" cy="714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6800" y="3583363"/>
            <a:ext cx="1171500" cy="74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10475" y="544525"/>
            <a:ext cx="1660622" cy="93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CREACIÓN DE LA RED YOLO</a:t>
            </a:r>
            <a:endParaRPr/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1550" y="1989550"/>
            <a:ext cx="2808125" cy="148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2900" y="1017750"/>
            <a:ext cx="1127450" cy="112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6125" y="2408250"/>
            <a:ext cx="1064375" cy="93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67813" y="3610963"/>
            <a:ext cx="1357625" cy="678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63258" y="1154813"/>
            <a:ext cx="862025" cy="8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1"/>
          <p:cNvSpPr/>
          <p:nvPr/>
        </p:nvSpPr>
        <p:spPr>
          <a:xfrm>
            <a:off x="6432550" y="2488351"/>
            <a:ext cx="1482516" cy="79039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1"/>
          <p:cNvSpPr/>
          <p:nvPr/>
        </p:nvSpPr>
        <p:spPr>
          <a:xfrm>
            <a:off x="5853000" y="3555186"/>
            <a:ext cx="1482516" cy="79039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 txBox="1"/>
          <p:nvPr/>
        </p:nvSpPr>
        <p:spPr>
          <a:xfrm>
            <a:off x="6610113" y="2575763"/>
            <a:ext cx="112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SERVIDOR SSH</a:t>
            </a:r>
            <a:endParaRPr/>
          </a:p>
        </p:txBody>
      </p:sp>
      <p:sp>
        <p:nvSpPr>
          <p:cNvPr id="159" name="Google Shape;159;p21"/>
          <p:cNvSpPr txBox="1"/>
          <p:nvPr/>
        </p:nvSpPr>
        <p:spPr>
          <a:xfrm>
            <a:off x="6030563" y="3750275"/>
            <a:ext cx="112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ALEXEYAB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